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/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are configured directly in </a:t>
            </a:r>
            <a:r>
              <a:rPr lang="en-US" dirty="0" err="1"/>
              <a:t>function.json</a:t>
            </a:r>
            <a:r>
              <a:rPr lang="en-US" dirty="0"/>
              <a:t> for each function in Node.js.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BE9E-EB82-D61B-2B95-B9643BDC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09" y="2264621"/>
            <a:ext cx="3886200" cy="34480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2D8784-F250-48EA-8314-40365B21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433</TotalTime>
  <Words>997</Words>
  <Application>Microsoft Office PowerPoint</Application>
  <PresentationFormat>Widescreen</PresentationFormat>
  <Paragraphs>158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Georgia Pro Cond Light</vt:lpstr>
      <vt:lpstr>Speak Pro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NodeJS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12</cp:revision>
  <dcterms:created xsi:type="dcterms:W3CDTF">2025-06-01T15:53:29Z</dcterms:created>
  <dcterms:modified xsi:type="dcterms:W3CDTF">2025-06-03T18:33:40Z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